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56" r:id="rId3"/>
    <p:sldId id="263" r:id="rId4"/>
    <p:sldId id="258" r:id="rId5"/>
    <p:sldId id="259" r:id="rId6"/>
    <p:sldId id="260" r:id="rId7"/>
    <p:sldId id="261" r:id="rId8"/>
    <p:sldId id="264" r:id="rId9"/>
    <p:sldId id="262" r:id="rId10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/>
    <p:restoredTop sz="94659"/>
  </p:normalViewPr>
  <p:slideViewPr>
    <p:cSldViewPr snapToGrid="0" snapToObjects="1">
      <p:cViewPr>
        <p:scale>
          <a:sx n="185" d="100"/>
          <a:sy n="185" d="100"/>
        </p:scale>
        <p:origin x="328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g>
</file>

<file path=ppt/media/image1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1A8A33-C8E1-6441-A5DA-C23CAC8BCF16}" type="datetimeFigureOut">
              <a:rPr lang="pt-PT" smtClean="0"/>
              <a:t>02/06/18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 smtClean="0"/>
              <a:t>Clique para 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5866BB-7E74-7949-B2D9-535E79CE8D94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80489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5866BB-7E74-7949-B2D9-535E79CE8D94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36975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 smtClean="0"/>
              <a:t>Clique para editar o estilo de subtítulo do Modelo Global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24F1-8425-2F4D-9325-0AB09157CC8B}" type="datetimeFigureOut">
              <a:rPr lang="pt-PT" smtClean="0"/>
              <a:t>02/06/18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9519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 smtClean="0"/>
              <a:t>Clique para 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24F1-8425-2F4D-9325-0AB09157CC8B}" type="datetimeFigureOut">
              <a:rPr lang="pt-PT" smtClean="0"/>
              <a:t>02/06/18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36323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 smtClean="0"/>
              <a:t>Clique para 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24F1-8425-2F4D-9325-0AB09157CC8B}" type="datetimeFigureOut">
              <a:rPr lang="pt-PT" smtClean="0"/>
              <a:t>02/06/18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15625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smtClean="0"/>
              <a:t>Clique para 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24F1-8425-2F4D-9325-0AB09157CC8B}" type="datetimeFigureOut">
              <a:rPr lang="pt-PT" smtClean="0"/>
              <a:t>02/06/18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0478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 de texto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24F1-8425-2F4D-9325-0AB09157CC8B}" type="datetimeFigureOut">
              <a:rPr lang="pt-PT" smtClean="0"/>
              <a:t>02/06/18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5030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 smtClean="0"/>
              <a:t>Clique para 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 smtClean="0"/>
              <a:t>Clique para 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24F1-8425-2F4D-9325-0AB09157CC8B}" type="datetimeFigureOut">
              <a:rPr lang="pt-PT" smtClean="0"/>
              <a:t>02/06/18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07050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 de texto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 smtClean="0"/>
              <a:t>Clique para 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 de texto do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 smtClean="0"/>
              <a:t>Clique para 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24F1-8425-2F4D-9325-0AB09157CC8B}" type="datetimeFigureOut">
              <a:rPr lang="pt-PT" smtClean="0"/>
              <a:t>02/06/18</a:t>
            </a:fld>
            <a:endParaRPr lang="pt-PT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55869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24F1-8425-2F4D-9325-0AB09157CC8B}" type="datetimeFigureOut">
              <a:rPr lang="pt-PT" smtClean="0"/>
              <a:t>02/06/18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59140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24F1-8425-2F4D-9325-0AB09157CC8B}" type="datetimeFigureOut">
              <a:rPr lang="pt-PT" smtClean="0"/>
              <a:t>02/06/18</a:t>
            </a:fld>
            <a:endParaRPr lang="pt-PT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72440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 smtClean="0"/>
              <a:t>Clique para 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24F1-8425-2F4D-9325-0AB09157CC8B}" type="datetimeFigureOut">
              <a:rPr lang="pt-PT" smtClean="0"/>
              <a:t>02/06/18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40263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24F1-8425-2F4D-9325-0AB09157CC8B}" type="datetimeFigureOut">
              <a:rPr lang="pt-PT" smtClean="0"/>
              <a:t>02/06/18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68496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smtClean="0"/>
              <a:t>Clique para 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824F1-8425-2F4D-9325-0AB09157CC8B}" type="datetimeFigureOut">
              <a:rPr lang="pt-PT" smtClean="0"/>
              <a:t>02/06/18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003CA-5A1A-1943-BD88-DAF65646EF06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88085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RuiCarneiro/ReverseEngineerTrigorillaPro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hyperlink" Target="https://github.com/RuiCarneiro/ReverseEngineerTrigorillaPro/issues/1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AnyCubic</a:t>
            </a:r>
            <a:r>
              <a:rPr lang="en-US" dirty="0" smtClean="0"/>
              <a:t> i3 Mega Motherboard Reverse Engineering</a:t>
            </a:r>
            <a:endParaRPr lang="en-US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© 2018 </a:t>
            </a:r>
            <a:r>
              <a:rPr lang="en-US" dirty="0" err="1" smtClean="0"/>
              <a:t>Rui</a:t>
            </a:r>
            <a:r>
              <a:rPr lang="en-US" dirty="0" smtClean="0"/>
              <a:t> </a:t>
            </a:r>
            <a:r>
              <a:rPr lang="en-US" dirty="0" err="1" smtClean="0"/>
              <a:t>Carneiro</a:t>
            </a:r>
            <a:endParaRPr lang="en-US" dirty="0" smtClean="0"/>
          </a:p>
          <a:p>
            <a:r>
              <a:rPr lang="en-US" dirty="0" smtClean="0"/>
              <a:t>Licensed under Apache License 2.0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Link: </a:t>
            </a:r>
            <a:r>
              <a:rPr lang="en-US" dirty="0" smtClean="0">
                <a:hlinkClick r:id="rId2"/>
              </a:rPr>
              <a:t>https://github.com/RuiCarneiro/ReverseEngineerTrigorillaPro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00571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3440" y="281882"/>
            <a:ext cx="5746819" cy="5833597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281883" y="1645307"/>
            <a:ext cx="24475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board</a:t>
            </a:r>
            <a:r>
              <a:rPr lang="pt-PT" dirty="0" smtClean="0"/>
              <a:t> </a:t>
            </a:r>
            <a:r>
              <a:rPr lang="pt-PT" dirty="0" err="1" smtClean="0"/>
              <a:t>is</a:t>
            </a:r>
            <a:r>
              <a:rPr lang="pt-PT" dirty="0" smtClean="0"/>
              <a:t> </a:t>
            </a:r>
            <a:r>
              <a:rPr lang="pt-PT" dirty="0" err="1" smtClean="0"/>
              <a:t>held</a:t>
            </a:r>
            <a:r>
              <a:rPr lang="pt-PT" dirty="0" smtClean="0"/>
              <a:t> </a:t>
            </a:r>
            <a:r>
              <a:rPr lang="pt-PT" dirty="0" err="1" smtClean="0"/>
              <a:t>by</a:t>
            </a:r>
            <a:r>
              <a:rPr lang="pt-PT" dirty="0" smtClean="0"/>
              <a:t> 7 </a:t>
            </a:r>
            <a:r>
              <a:rPr lang="pt-PT" dirty="0" err="1" smtClean="0"/>
              <a:t>screws</a:t>
            </a:r>
            <a:r>
              <a:rPr lang="pt-PT" dirty="0" smtClean="0"/>
              <a:t> </a:t>
            </a:r>
            <a:r>
              <a:rPr lang="pt-PT" dirty="0" err="1" smtClean="0"/>
              <a:t>that</a:t>
            </a:r>
            <a:r>
              <a:rPr lang="pt-PT" dirty="0" smtClean="0"/>
              <a:t> </a:t>
            </a:r>
            <a:r>
              <a:rPr lang="pt-PT" dirty="0" err="1" smtClean="0"/>
              <a:t>appear</a:t>
            </a:r>
            <a:r>
              <a:rPr lang="pt-PT" dirty="0" smtClean="0"/>
              <a:t> to </a:t>
            </a:r>
            <a:r>
              <a:rPr lang="pt-PT" dirty="0" err="1" smtClean="0"/>
              <a:t>be</a:t>
            </a:r>
            <a:r>
              <a:rPr lang="pt-PT" dirty="0" smtClean="0"/>
              <a:t> M3</a:t>
            </a:r>
          </a:p>
          <a:p>
            <a:endParaRPr lang="pt-PT" dirty="0"/>
          </a:p>
          <a:p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holes</a:t>
            </a:r>
            <a:r>
              <a:rPr lang="pt-PT" dirty="0" smtClean="0"/>
              <a:t> are ⌀ 3.3mm</a:t>
            </a:r>
          </a:p>
        </p:txBody>
      </p:sp>
    </p:spTree>
    <p:extLst>
      <p:ext uri="{BB962C8B-B14F-4D97-AF65-F5344CB8AC3E}">
        <p14:creationId xmlns:p14="http://schemas.microsoft.com/office/powerpoint/2010/main" val="832315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660019" y="618765"/>
            <a:ext cx="9281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 smtClean="0"/>
              <a:t>Here</a:t>
            </a:r>
            <a:r>
              <a:rPr lang="pt-PT" dirty="0" smtClean="0"/>
              <a:t> </a:t>
            </a:r>
            <a:r>
              <a:rPr lang="pt-PT" dirty="0" err="1" smtClean="0"/>
              <a:t>is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board</a:t>
            </a:r>
            <a:r>
              <a:rPr lang="pt-PT" dirty="0" smtClean="0"/>
              <a:t> </a:t>
            </a:r>
            <a:r>
              <a:rPr lang="pt-PT" dirty="0" err="1" smtClean="0"/>
              <a:t>plant</a:t>
            </a:r>
            <a:r>
              <a:rPr lang="pt-PT" dirty="0" smtClean="0"/>
              <a:t>, </a:t>
            </a:r>
            <a:r>
              <a:rPr lang="pt-PT" dirty="0" err="1" smtClean="0"/>
              <a:t>included</a:t>
            </a:r>
            <a:r>
              <a:rPr lang="pt-PT" dirty="0" smtClean="0"/>
              <a:t> in </a:t>
            </a:r>
            <a:r>
              <a:rPr lang="pt-PT" dirty="0" err="1" smtClean="0"/>
              <a:t>the</a:t>
            </a:r>
            <a:r>
              <a:rPr lang="pt-PT" dirty="0" smtClean="0"/>
              <a:t> .</a:t>
            </a:r>
            <a:r>
              <a:rPr lang="pt-PT" dirty="0" err="1" smtClean="0"/>
              <a:t>dxf</a:t>
            </a:r>
            <a:r>
              <a:rPr lang="pt-PT" dirty="0" smtClean="0"/>
              <a:t> file</a:t>
            </a:r>
            <a:endParaRPr lang="pt-PT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8195" y="1137930"/>
            <a:ext cx="5721449" cy="5445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070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541" y="248771"/>
            <a:ext cx="9305365" cy="3651064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429751" y="4052468"/>
            <a:ext cx="331035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 smtClean="0"/>
              <a:t>The</a:t>
            </a:r>
            <a:r>
              <a:rPr lang="pt-PT" dirty="0" smtClean="0"/>
              <a:t> ”SIGNAL” </a:t>
            </a:r>
            <a:r>
              <a:rPr lang="pt-PT" dirty="0" err="1" smtClean="0"/>
              <a:t>connector</a:t>
            </a:r>
            <a:r>
              <a:rPr lang="pt-PT" dirty="0" smtClean="0"/>
              <a:t> combines </a:t>
            </a:r>
            <a:r>
              <a:rPr lang="pt-PT" dirty="0" err="1" smtClean="0"/>
              <a:t>many</a:t>
            </a:r>
            <a:r>
              <a:rPr lang="pt-PT" dirty="0" smtClean="0"/>
              <a:t> </a:t>
            </a:r>
            <a:r>
              <a:rPr lang="pt-PT" dirty="0" err="1" smtClean="0"/>
              <a:t>signals</a:t>
            </a:r>
            <a:r>
              <a:rPr lang="pt-PT" dirty="0" smtClean="0"/>
              <a:t> </a:t>
            </a:r>
            <a:r>
              <a:rPr lang="pt-PT" dirty="0" err="1" smtClean="0"/>
              <a:t>into</a:t>
            </a:r>
            <a:r>
              <a:rPr lang="pt-PT" dirty="0" smtClean="0"/>
              <a:t> </a:t>
            </a:r>
            <a:r>
              <a:rPr lang="pt-PT" dirty="0" err="1" smtClean="0"/>
              <a:t>one</a:t>
            </a:r>
            <a:r>
              <a:rPr lang="pt-PT" dirty="0" smtClean="0"/>
              <a:t> </a:t>
            </a:r>
            <a:r>
              <a:rPr lang="pt-PT" dirty="0" err="1" smtClean="0"/>
              <a:t>connector</a:t>
            </a:r>
            <a:r>
              <a:rPr lang="pt-PT" dirty="0" smtClean="0"/>
              <a:t>.</a:t>
            </a:r>
          </a:p>
          <a:p>
            <a:endParaRPr lang="pt-PT" dirty="0"/>
          </a:p>
          <a:p>
            <a:r>
              <a:rPr lang="pt-PT" dirty="0" smtClean="0"/>
              <a:t>Pins </a:t>
            </a:r>
            <a:r>
              <a:rPr lang="pt-PT" dirty="0" err="1" smtClean="0"/>
              <a:t>from</a:t>
            </a:r>
            <a:r>
              <a:rPr lang="pt-PT" dirty="0" smtClean="0"/>
              <a:t> LEFT to RIGHT (</a:t>
            </a:r>
            <a:r>
              <a:rPr lang="pt-PT" dirty="0" err="1" smtClean="0"/>
              <a:t>screw</a:t>
            </a:r>
            <a:r>
              <a:rPr lang="pt-PT" dirty="0" smtClean="0"/>
              <a:t> </a:t>
            </a:r>
            <a:r>
              <a:rPr lang="pt-PT" dirty="0" err="1" smtClean="0"/>
              <a:t>hole</a:t>
            </a:r>
            <a:r>
              <a:rPr lang="pt-PT" dirty="0" smtClean="0"/>
              <a:t>)</a:t>
            </a:r>
          </a:p>
          <a:p>
            <a:endParaRPr lang="pt-PT" dirty="0"/>
          </a:p>
          <a:p>
            <a:r>
              <a:rPr lang="pt-PT" dirty="0" err="1" smtClean="0"/>
              <a:t>Colors</a:t>
            </a:r>
            <a:r>
              <a:rPr lang="pt-PT" dirty="0" smtClean="0"/>
              <a:t> </a:t>
            </a:r>
            <a:r>
              <a:rPr lang="pt-PT" dirty="0" err="1" smtClean="0"/>
              <a:t>corresponding</a:t>
            </a:r>
            <a:r>
              <a:rPr lang="pt-PT" dirty="0" smtClean="0"/>
              <a:t> to </a:t>
            </a:r>
            <a:r>
              <a:rPr lang="pt-PT" dirty="0" err="1" smtClean="0"/>
              <a:t>what</a:t>
            </a:r>
            <a:r>
              <a:rPr lang="pt-PT" dirty="0" smtClean="0"/>
              <a:t> I </a:t>
            </a:r>
            <a:r>
              <a:rPr lang="pt-PT" dirty="0" err="1" smtClean="0"/>
              <a:t>have</a:t>
            </a:r>
            <a:r>
              <a:rPr lang="pt-PT" dirty="0" smtClean="0"/>
              <a:t> </a:t>
            </a:r>
            <a:r>
              <a:rPr lang="pt-PT" dirty="0" err="1" smtClean="0"/>
              <a:t>on</a:t>
            </a:r>
            <a:r>
              <a:rPr lang="pt-PT" dirty="0" smtClean="0"/>
              <a:t> </a:t>
            </a:r>
            <a:r>
              <a:rPr lang="pt-PT" dirty="0" err="1" smtClean="0"/>
              <a:t>my</a:t>
            </a:r>
            <a:r>
              <a:rPr lang="pt-PT" dirty="0" smtClean="0"/>
              <a:t> </a:t>
            </a:r>
            <a:r>
              <a:rPr lang="pt-PT" dirty="0" err="1" smtClean="0"/>
              <a:t>board</a:t>
            </a:r>
            <a:endParaRPr lang="pt-PT" dirty="0" smtClean="0"/>
          </a:p>
          <a:p>
            <a:endParaRPr lang="pt-PT" dirty="0"/>
          </a:p>
          <a:p>
            <a:endParaRPr lang="pt-PT" dirty="0" smtClean="0"/>
          </a:p>
        </p:txBody>
      </p:sp>
      <p:sp>
        <p:nvSpPr>
          <p:cNvPr id="8" name="CaixaDeTexto 7"/>
          <p:cNvSpPr txBox="1"/>
          <p:nvPr/>
        </p:nvSpPr>
        <p:spPr>
          <a:xfrm>
            <a:off x="3740103" y="4129474"/>
            <a:ext cx="44757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>
                <a:solidFill>
                  <a:srgbClr val="0070C0"/>
                </a:solidFill>
              </a:rPr>
              <a:t>GROUND</a:t>
            </a:r>
          </a:p>
          <a:p>
            <a:r>
              <a:rPr lang="pt-PT" dirty="0" err="1" smtClean="0">
                <a:solidFill>
                  <a:srgbClr val="FF0000"/>
                </a:solidFill>
              </a:rPr>
              <a:t>Filament</a:t>
            </a:r>
            <a:r>
              <a:rPr lang="pt-PT" dirty="0" smtClean="0">
                <a:solidFill>
                  <a:srgbClr val="FF0000"/>
                </a:solidFill>
              </a:rPr>
              <a:t> </a:t>
            </a:r>
            <a:r>
              <a:rPr lang="pt-PT" dirty="0" err="1" smtClean="0">
                <a:solidFill>
                  <a:srgbClr val="FF0000"/>
                </a:solidFill>
              </a:rPr>
              <a:t>Runout</a:t>
            </a:r>
            <a:r>
              <a:rPr lang="pt-PT" dirty="0" smtClean="0">
                <a:solidFill>
                  <a:srgbClr val="FF0000"/>
                </a:solidFill>
              </a:rPr>
              <a:t> Sensor</a:t>
            </a:r>
          </a:p>
          <a:p>
            <a:r>
              <a:rPr lang="pt-PT" dirty="0" err="1" smtClean="0">
                <a:solidFill>
                  <a:srgbClr val="00B050"/>
                </a:solidFill>
              </a:rPr>
              <a:t>Hotend</a:t>
            </a:r>
            <a:r>
              <a:rPr lang="pt-PT" dirty="0" smtClean="0">
                <a:solidFill>
                  <a:srgbClr val="00B050"/>
                </a:solidFill>
              </a:rPr>
              <a:t> </a:t>
            </a:r>
            <a:r>
              <a:rPr lang="pt-PT" dirty="0" err="1" smtClean="0">
                <a:solidFill>
                  <a:srgbClr val="00B050"/>
                </a:solidFill>
              </a:rPr>
              <a:t>Thermistor</a:t>
            </a:r>
            <a:endParaRPr lang="pt-PT" dirty="0" smtClean="0">
              <a:solidFill>
                <a:srgbClr val="00B050"/>
              </a:solidFill>
            </a:endParaRPr>
          </a:p>
          <a:p>
            <a:r>
              <a:rPr lang="pt-PT" dirty="0" smtClean="0"/>
              <a:t>Z-</a:t>
            </a:r>
          </a:p>
          <a:p>
            <a:r>
              <a:rPr lang="pt-PT" dirty="0" smtClean="0">
                <a:solidFill>
                  <a:srgbClr val="0070C0"/>
                </a:solidFill>
              </a:rPr>
              <a:t>“LEVEL”: </a:t>
            </a:r>
            <a:r>
              <a:rPr lang="pt-PT" dirty="0" err="1" smtClean="0">
                <a:solidFill>
                  <a:srgbClr val="0070C0"/>
                </a:solidFill>
              </a:rPr>
              <a:t>connected</a:t>
            </a:r>
            <a:r>
              <a:rPr lang="pt-PT" dirty="0" smtClean="0">
                <a:solidFill>
                  <a:srgbClr val="0070C0"/>
                </a:solidFill>
              </a:rPr>
              <a:t> to </a:t>
            </a:r>
            <a:r>
              <a:rPr lang="pt-PT" dirty="0" err="1" smtClean="0">
                <a:solidFill>
                  <a:srgbClr val="0070C0"/>
                </a:solidFill>
              </a:rPr>
              <a:t>the</a:t>
            </a:r>
            <a:r>
              <a:rPr lang="pt-PT" dirty="0" smtClean="0">
                <a:solidFill>
                  <a:srgbClr val="0070C0"/>
                </a:solidFill>
              </a:rPr>
              <a:t> </a:t>
            </a:r>
            <a:r>
              <a:rPr lang="pt-PT" dirty="0" err="1" smtClean="0">
                <a:solidFill>
                  <a:srgbClr val="0070C0"/>
                </a:solidFill>
              </a:rPr>
              <a:t>tool-head</a:t>
            </a:r>
            <a:r>
              <a:rPr lang="pt-PT" dirty="0" smtClean="0">
                <a:solidFill>
                  <a:srgbClr val="0070C0"/>
                </a:solidFill>
              </a:rPr>
              <a:t> </a:t>
            </a:r>
            <a:r>
              <a:rPr lang="pt-PT" dirty="0" err="1" smtClean="0">
                <a:solidFill>
                  <a:srgbClr val="0070C0"/>
                </a:solidFill>
              </a:rPr>
              <a:t>board</a:t>
            </a:r>
            <a:endParaRPr lang="pt-PT" dirty="0" smtClean="0">
              <a:solidFill>
                <a:srgbClr val="0070C0"/>
              </a:solidFill>
            </a:endParaRPr>
          </a:p>
          <a:p>
            <a:r>
              <a:rPr lang="pt-PT" dirty="0" smtClean="0">
                <a:solidFill>
                  <a:srgbClr val="FF0000"/>
                </a:solidFill>
              </a:rPr>
              <a:t>X-</a:t>
            </a:r>
          </a:p>
          <a:p>
            <a:r>
              <a:rPr lang="pt-PT" dirty="0" smtClean="0">
                <a:solidFill>
                  <a:srgbClr val="00B050"/>
                </a:solidFill>
              </a:rPr>
              <a:t>Z+ (</a:t>
            </a:r>
            <a:r>
              <a:rPr lang="pt-PT" dirty="0" err="1" smtClean="0">
                <a:solidFill>
                  <a:srgbClr val="00B050"/>
                </a:solidFill>
              </a:rPr>
              <a:t>used</a:t>
            </a:r>
            <a:r>
              <a:rPr lang="pt-PT" dirty="0" smtClean="0">
                <a:solidFill>
                  <a:srgbClr val="00B050"/>
                </a:solidFill>
              </a:rPr>
              <a:t> for Z2?)</a:t>
            </a:r>
          </a:p>
          <a:p>
            <a:r>
              <a:rPr lang="pt-PT" dirty="0" smtClean="0"/>
              <a:t>GROUND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662704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00" y="458824"/>
            <a:ext cx="4044083" cy="3253778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4881383" y="458824"/>
            <a:ext cx="71158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stepper</a:t>
            </a:r>
            <a:r>
              <a:rPr lang="pt-PT" dirty="0" smtClean="0"/>
              <a:t> drivers </a:t>
            </a:r>
            <a:r>
              <a:rPr lang="pt-PT" dirty="0" err="1" smtClean="0"/>
              <a:t>appear</a:t>
            </a:r>
            <a:r>
              <a:rPr lang="pt-PT" dirty="0" smtClean="0"/>
              <a:t> to </a:t>
            </a:r>
            <a:r>
              <a:rPr lang="pt-PT" dirty="0" err="1" smtClean="0"/>
              <a:t>be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Allegro 4988ET</a:t>
            </a:r>
          </a:p>
          <a:p>
            <a:endParaRPr lang="pt-PT" dirty="0" smtClean="0"/>
          </a:p>
          <a:p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heatsinks</a:t>
            </a:r>
            <a:r>
              <a:rPr lang="pt-PT" dirty="0" smtClean="0"/>
              <a:t> are </a:t>
            </a:r>
            <a:r>
              <a:rPr lang="pt-PT" dirty="0" err="1" smtClean="0"/>
              <a:t>glued</a:t>
            </a:r>
            <a:r>
              <a:rPr lang="pt-PT" dirty="0" smtClean="0"/>
              <a:t> </a:t>
            </a:r>
            <a:r>
              <a:rPr lang="pt-PT" dirty="0" err="1" smtClean="0"/>
              <a:t>very</a:t>
            </a:r>
            <a:r>
              <a:rPr lang="pt-PT" dirty="0" smtClean="0"/>
              <a:t> </a:t>
            </a:r>
            <a:r>
              <a:rPr lang="pt-PT" dirty="0" err="1" smtClean="0"/>
              <a:t>poorly</a:t>
            </a:r>
            <a:r>
              <a:rPr lang="pt-PT" dirty="0" smtClean="0"/>
              <a:t>, </a:t>
            </a:r>
            <a:r>
              <a:rPr lang="pt-PT" dirty="0" err="1" smtClean="0"/>
              <a:t>my</a:t>
            </a:r>
            <a:r>
              <a:rPr lang="pt-PT" dirty="0" smtClean="0"/>
              <a:t> </a:t>
            </a:r>
            <a:r>
              <a:rPr lang="pt-PT" dirty="0" err="1" smtClean="0"/>
              <a:t>printer</a:t>
            </a:r>
            <a:r>
              <a:rPr lang="pt-PT" dirty="0" smtClean="0"/>
              <a:t> </a:t>
            </a:r>
            <a:r>
              <a:rPr lang="pt-PT" dirty="0" err="1" smtClean="0"/>
              <a:t>is</a:t>
            </a:r>
            <a:r>
              <a:rPr lang="pt-PT" dirty="0" smtClean="0"/>
              <a:t> </a:t>
            </a:r>
            <a:r>
              <a:rPr lang="pt-PT" dirty="0" err="1" smtClean="0"/>
              <a:t>less</a:t>
            </a:r>
            <a:r>
              <a:rPr lang="pt-PT" dirty="0" smtClean="0"/>
              <a:t> </a:t>
            </a:r>
            <a:r>
              <a:rPr lang="pt-PT" dirty="0" err="1" smtClean="0"/>
              <a:t>than</a:t>
            </a:r>
            <a:r>
              <a:rPr lang="pt-PT" dirty="0" smtClean="0"/>
              <a:t> 1 </a:t>
            </a:r>
            <a:r>
              <a:rPr lang="pt-PT" dirty="0" err="1" smtClean="0"/>
              <a:t>month</a:t>
            </a:r>
            <a:r>
              <a:rPr lang="pt-PT" dirty="0" smtClean="0"/>
              <a:t> </a:t>
            </a:r>
            <a:r>
              <a:rPr lang="pt-PT" dirty="0" err="1" smtClean="0"/>
              <a:t>old</a:t>
            </a:r>
            <a:r>
              <a:rPr lang="pt-PT" dirty="0" smtClean="0"/>
              <a:t>,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dirty="0" err="1" smtClean="0"/>
              <a:t>they</a:t>
            </a:r>
            <a:r>
              <a:rPr lang="pt-PT" dirty="0" smtClean="0"/>
              <a:t> </a:t>
            </a:r>
            <a:r>
              <a:rPr lang="pt-PT" dirty="0" err="1" smtClean="0"/>
              <a:t>already</a:t>
            </a:r>
            <a:r>
              <a:rPr lang="pt-PT" dirty="0" smtClean="0"/>
              <a:t> came </a:t>
            </a:r>
            <a:r>
              <a:rPr lang="pt-PT" dirty="0" err="1" smtClean="0"/>
              <a:t>off</a:t>
            </a:r>
            <a:r>
              <a:rPr lang="pt-PT" dirty="0" smtClean="0"/>
              <a:t> </a:t>
            </a:r>
            <a:r>
              <a:rPr lang="pt-PT" dirty="0" err="1" smtClean="0"/>
              <a:t>without</a:t>
            </a:r>
            <a:r>
              <a:rPr lang="pt-PT" dirty="0" smtClean="0"/>
              <a:t> </a:t>
            </a:r>
            <a:r>
              <a:rPr lang="pt-PT" dirty="0" err="1" smtClean="0"/>
              <a:t>any</a:t>
            </a:r>
            <a:r>
              <a:rPr lang="pt-PT" dirty="0" smtClean="0"/>
              <a:t> </a:t>
            </a:r>
            <a:r>
              <a:rPr lang="pt-PT" dirty="0" err="1" smtClean="0"/>
              <a:t>effort</a:t>
            </a:r>
            <a:r>
              <a:rPr lang="pt-PT" dirty="0" smtClean="0"/>
              <a:t>.</a:t>
            </a:r>
          </a:p>
          <a:p>
            <a:endParaRPr lang="pt-PT" dirty="0"/>
          </a:p>
          <a:p>
            <a:r>
              <a:rPr lang="pt-PT" dirty="0" err="1" smtClean="0"/>
              <a:t>User</a:t>
            </a:r>
            <a:r>
              <a:rPr lang="pt-PT" dirty="0" smtClean="0"/>
              <a:t> </a:t>
            </a:r>
            <a:r>
              <a:rPr lang="pt-PT" dirty="0" err="1" smtClean="0"/>
              <a:t>pauledd</a:t>
            </a:r>
            <a:r>
              <a:rPr lang="pt-PT" dirty="0" smtClean="0"/>
              <a:t> </a:t>
            </a:r>
            <a:r>
              <a:rPr lang="pt-PT" dirty="0" err="1" smtClean="0"/>
              <a:t>has</a:t>
            </a:r>
            <a:r>
              <a:rPr lang="pt-PT" dirty="0" smtClean="0"/>
              <a:t> </a:t>
            </a:r>
            <a:r>
              <a:rPr lang="pt-PT" dirty="0" err="1" smtClean="0"/>
              <a:t>replaced</a:t>
            </a:r>
            <a:r>
              <a:rPr lang="pt-PT" dirty="0" smtClean="0"/>
              <a:t> </a:t>
            </a:r>
            <a:r>
              <a:rPr lang="pt-PT" dirty="0" err="1" smtClean="0"/>
              <a:t>these</a:t>
            </a:r>
            <a:r>
              <a:rPr lang="pt-PT" dirty="0" smtClean="0"/>
              <a:t> </a:t>
            </a:r>
            <a:r>
              <a:rPr lang="pt-PT" dirty="0" err="1" smtClean="0"/>
              <a:t>with</a:t>
            </a:r>
            <a:r>
              <a:rPr lang="pt-PT" dirty="0" smtClean="0"/>
              <a:t> TMC2208’s, more </a:t>
            </a:r>
            <a:r>
              <a:rPr lang="pt-PT" dirty="0" err="1" smtClean="0"/>
              <a:t>at</a:t>
            </a:r>
            <a:r>
              <a:rPr lang="pt-PT" dirty="0"/>
              <a:t>: </a:t>
            </a:r>
            <a:r>
              <a:rPr lang="pt-PT" dirty="0">
                <a:hlinkClick r:id="rId3"/>
              </a:rPr>
              <a:t>https://</a:t>
            </a:r>
            <a:r>
              <a:rPr lang="pt-PT" dirty="0" smtClean="0">
                <a:hlinkClick r:id="rId3"/>
              </a:rPr>
              <a:t>github.com/RuiCarneiro/ReverseEngineerTrigorillaPro/issues</a:t>
            </a:r>
            <a:r>
              <a:rPr lang="pt-PT" smtClean="0">
                <a:hlinkClick r:id="rId3"/>
              </a:rPr>
              <a:t>/1</a:t>
            </a:r>
            <a:endParaRPr lang="pt-PT" smtClean="0"/>
          </a:p>
          <a:p>
            <a:endParaRPr lang="pt-PT" dirty="0"/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242277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15" y="584391"/>
            <a:ext cx="4459467" cy="2811952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255815" y="3471970"/>
            <a:ext cx="4459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>
                <a:solidFill>
                  <a:srgbClr val="00B050"/>
                </a:solidFill>
              </a:rPr>
              <a:t>// Looks </a:t>
            </a:r>
            <a:r>
              <a:rPr lang="pt-PT" dirty="0" err="1" smtClean="0">
                <a:solidFill>
                  <a:srgbClr val="00B050"/>
                </a:solidFill>
              </a:rPr>
              <a:t>like</a:t>
            </a:r>
            <a:r>
              <a:rPr lang="pt-PT" dirty="0" smtClean="0">
                <a:solidFill>
                  <a:srgbClr val="00B050"/>
                </a:solidFill>
              </a:rPr>
              <a:t> </a:t>
            </a:r>
            <a:r>
              <a:rPr lang="pt-PT" dirty="0" err="1" smtClean="0">
                <a:solidFill>
                  <a:srgbClr val="00B050"/>
                </a:solidFill>
              </a:rPr>
              <a:t>they</a:t>
            </a:r>
            <a:r>
              <a:rPr lang="pt-PT" dirty="0" smtClean="0">
                <a:solidFill>
                  <a:srgbClr val="00B050"/>
                </a:solidFill>
              </a:rPr>
              <a:t> </a:t>
            </a:r>
            <a:r>
              <a:rPr lang="pt-PT" dirty="0" err="1" smtClean="0">
                <a:solidFill>
                  <a:srgbClr val="00B050"/>
                </a:solidFill>
              </a:rPr>
              <a:t>want</a:t>
            </a:r>
            <a:r>
              <a:rPr lang="pt-PT" dirty="0" smtClean="0">
                <a:solidFill>
                  <a:srgbClr val="00B050"/>
                </a:solidFill>
              </a:rPr>
              <a:t> to </a:t>
            </a:r>
            <a:r>
              <a:rPr lang="pt-PT" dirty="0" err="1" smtClean="0">
                <a:solidFill>
                  <a:srgbClr val="00B050"/>
                </a:solidFill>
              </a:rPr>
              <a:t>introduce</a:t>
            </a:r>
            <a:r>
              <a:rPr lang="pt-PT" dirty="0" smtClean="0">
                <a:solidFill>
                  <a:srgbClr val="00B050"/>
                </a:solidFill>
              </a:rPr>
              <a:t> </a:t>
            </a:r>
            <a:r>
              <a:rPr lang="pt-PT" dirty="0" err="1" smtClean="0">
                <a:solidFill>
                  <a:srgbClr val="00B050"/>
                </a:solidFill>
              </a:rPr>
              <a:t>WiFi</a:t>
            </a:r>
            <a:endParaRPr lang="pt-PT" dirty="0">
              <a:solidFill>
                <a:srgbClr val="00B050"/>
              </a:solidFill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524" y="1062217"/>
            <a:ext cx="6224335" cy="4668252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1306286" y="4090737"/>
            <a:ext cx="404948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 smtClean="0"/>
              <a:t>The</a:t>
            </a:r>
            <a:r>
              <a:rPr lang="pt-PT" dirty="0" smtClean="0"/>
              <a:t> CPU </a:t>
            </a:r>
            <a:r>
              <a:rPr lang="pt-PT" dirty="0" err="1" smtClean="0"/>
              <a:t>is</a:t>
            </a:r>
            <a:r>
              <a:rPr lang="pt-PT" dirty="0" smtClean="0"/>
              <a:t> a STM32F103ZET6</a:t>
            </a:r>
          </a:p>
          <a:p>
            <a:endParaRPr lang="pt-PT" dirty="0" smtClean="0"/>
          </a:p>
          <a:p>
            <a:r>
              <a:rPr lang="pt-PT" dirty="0" smtClean="0"/>
              <a:t>Single core ARM </a:t>
            </a:r>
            <a:r>
              <a:rPr lang="pt-PT" dirty="0" err="1" smtClean="0"/>
              <a:t>Cortex</a:t>
            </a:r>
            <a:r>
              <a:rPr lang="pt-PT" dirty="0" smtClean="0"/>
              <a:t> M3 </a:t>
            </a:r>
            <a:r>
              <a:rPr lang="pt-PT" dirty="0" err="1" smtClean="0"/>
              <a:t>at</a:t>
            </a:r>
            <a:r>
              <a:rPr lang="pt-PT" dirty="0" smtClean="0"/>
              <a:t> 72MHz</a:t>
            </a:r>
          </a:p>
          <a:p>
            <a:r>
              <a:rPr lang="pt-PT" dirty="0" smtClean="0"/>
              <a:t>256 to 512KB </a:t>
            </a:r>
            <a:r>
              <a:rPr lang="pt-PT" dirty="0" err="1" smtClean="0"/>
              <a:t>of</a:t>
            </a:r>
            <a:r>
              <a:rPr lang="pt-PT" dirty="0" smtClean="0"/>
              <a:t> Flash</a:t>
            </a:r>
          </a:p>
          <a:p>
            <a:r>
              <a:rPr lang="pt-PT" dirty="0" smtClean="0"/>
              <a:t>64KB </a:t>
            </a:r>
            <a:r>
              <a:rPr lang="pt-PT" dirty="0" err="1" smtClean="0"/>
              <a:t>of</a:t>
            </a:r>
            <a:r>
              <a:rPr lang="pt-PT" dirty="0" smtClean="0"/>
              <a:t> SRAM</a:t>
            </a:r>
          </a:p>
          <a:p>
            <a:endParaRPr lang="pt-PT" dirty="0" smtClean="0"/>
          </a:p>
          <a:p>
            <a:r>
              <a:rPr lang="pt-PT" dirty="0" smtClean="0">
                <a:solidFill>
                  <a:srgbClr val="00B050"/>
                </a:solidFill>
              </a:rPr>
              <a:t>// </a:t>
            </a:r>
            <a:r>
              <a:rPr lang="pt-PT" dirty="0" err="1" smtClean="0">
                <a:solidFill>
                  <a:srgbClr val="00B050"/>
                </a:solidFill>
              </a:rPr>
              <a:t>Supose</a:t>
            </a:r>
            <a:r>
              <a:rPr lang="pt-PT" dirty="0" smtClean="0">
                <a:solidFill>
                  <a:srgbClr val="00B050"/>
                </a:solidFill>
              </a:rPr>
              <a:t> </a:t>
            </a:r>
            <a:r>
              <a:rPr lang="pt-PT" dirty="0" err="1" smtClean="0">
                <a:solidFill>
                  <a:srgbClr val="00B050"/>
                </a:solidFill>
              </a:rPr>
              <a:t>it</a:t>
            </a:r>
            <a:r>
              <a:rPr lang="pt-PT" dirty="0" smtClean="0">
                <a:solidFill>
                  <a:srgbClr val="00B050"/>
                </a:solidFill>
              </a:rPr>
              <a:t> can do </a:t>
            </a:r>
            <a:r>
              <a:rPr lang="pt-PT" dirty="0" err="1" smtClean="0">
                <a:solidFill>
                  <a:srgbClr val="00B050"/>
                </a:solidFill>
              </a:rPr>
              <a:t>better</a:t>
            </a:r>
            <a:r>
              <a:rPr lang="pt-PT" dirty="0" smtClean="0">
                <a:solidFill>
                  <a:srgbClr val="00B050"/>
                </a:solidFill>
              </a:rPr>
              <a:t> </a:t>
            </a:r>
            <a:r>
              <a:rPr lang="pt-PT" dirty="0" err="1" smtClean="0">
                <a:solidFill>
                  <a:srgbClr val="00B050"/>
                </a:solidFill>
              </a:rPr>
              <a:t>microstepping</a:t>
            </a:r>
            <a:r>
              <a:rPr lang="pt-PT" dirty="0" smtClean="0">
                <a:solidFill>
                  <a:srgbClr val="00B050"/>
                </a:solidFill>
              </a:rPr>
              <a:t> </a:t>
            </a:r>
            <a:r>
              <a:rPr lang="pt-PT" dirty="0" err="1" smtClean="0">
                <a:solidFill>
                  <a:srgbClr val="00B050"/>
                </a:solidFill>
              </a:rPr>
              <a:t>than</a:t>
            </a:r>
            <a:r>
              <a:rPr lang="pt-PT" dirty="0" smtClean="0">
                <a:solidFill>
                  <a:srgbClr val="00B050"/>
                </a:solidFill>
              </a:rPr>
              <a:t> </a:t>
            </a:r>
            <a:r>
              <a:rPr lang="pt-PT" dirty="0" err="1" smtClean="0">
                <a:solidFill>
                  <a:srgbClr val="00B050"/>
                </a:solidFill>
              </a:rPr>
              <a:t>the</a:t>
            </a:r>
            <a:r>
              <a:rPr lang="pt-PT" dirty="0" smtClean="0">
                <a:solidFill>
                  <a:srgbClr val="00B050"/>
                </a:solidFill>
              </a:rPr>
              <a:t> </a:t>
            </a:r>
            <a:r>
              <a:rPr lang="pt-PT" dirty="0" err="1" smtClean="0">
                <a:solidFill>
                  <a:srgbClr val="00B050"/>
                </a:solidFill>
              </a:rPr>
              <a:t>AtMega</a:t>
            </a:r>
            <a:r>
              <a:rPr lang="pt-PT" dirty="0" smtClean="0">
                <a:solidFill>
                  <a:srgbClr val="00B050"/>
                </a:solidFill>
              </a:rPr>
              <a:t> 2560, </a:t>
            </a:r>
            <a:r>
              <a:rPr lang="pt-PT" dirty="0" err="1" smtClean="0">
                <a:solidFill>
                  <a:srgbClr val="00B050"/>
                </a:solidFill>
              </a:rPr>
              <a:t>but</a:t>
            </a:r>
            <a:r>
              <a:rPr lang="pt-PT" dirty="0" smtClean="0">
                <a:solidFill>
                  <a:srgbClr val="00B050"/>
                </a:solidFill>
              </a:rPr>
              <a:t> </a:t>
            </a:r>
            <a:r>
              <a:rPr lang="pt-PT" dirty="0" err="1" smtClean="0">
                <a:solidFill>
                  <a:srgbClr val="00B050"/>
                </a:solidFill>
              </a:rPr>
              <a:t>only</a:t>
            </a:r>
            <a:r>
              <a:rPr lang="pt-PT" dirty="0" smtClean="0">
                <a:solidFill>
                  <a:srgbClr val="00B050"/>
                </a:solidFill>
              </a:rPr>
              <a:t> 64KB </a:t>
            </a:r>
            <a:r>
              <a:rPr lang="pt-PT" dirty="0" err="1" smtClean="0">
                <a:solidFill>
                  <a:srgbClr val="00B050"/>
                </a:solidFill>
              </a:rPr>
              <a:t>of</a:t>
            </a:r>
            <a:r>
              <a:rPr lang="pt-PT" dirty="0" smtClean="0">
                <a:solidFill>
                  <a:srgbClr val="00B050"/>
                </a:solidFill>
              </a:rPr>
              <a:t> SRAM </a:t>
            </a:r>
            <a:r>
              <a:rPr lang="pt-PT" dirty="0" err="1" smtClean="0">
                <a:solidFill>
                  <a:srgbClr val="00B050"/>
                </a:solidFill>
              </a:rPr>
              <a:t>is</a:t>
            </a:r>
            <a:r>
              <a:rPr lang="pt-PT" dirty="0" smtClean="0">
                <a:solidFill>
                  <a:srgbClr val="00B050"/>
                </a:solidFill>
              </a:rPr>
              <a:t> too </a:t>
            </a:r>
            <a:r>
              <a:rPr lang="pt-PT" dirty="0" err="1" smtClean="0">
                <a:solidFill>
                  <a:srgbClr val="00B050"/>
                </a:solidFill>
              </a:rPr>
              <a:t>limiting</a:t>
            </a:r>
            <a:r>
              <a:rPr lang="pt-PT" dirty="0" smtClean="0">
                <a:solidFill>
                  <a:srgbClr val="00B050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662117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81" y="708144"/>
            <a:ext cx="5038367" cy="5402120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5740782" y="453763"/>
            <a:ext cx="6400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 smtClean="0"/>
              <a:t>All</a:t>
            </a:r>
            <a:r>
              <a:rPr lang="pt-PT" dirty="0" smtClean="0"/>
              <a:t> fans in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machine</a:t>
            </a:r>
            <a:r>
              <a:rPr lang="pt-PT" dirty="0" smtClean="0"/>
              <a:t> are </a:t>
            </a:r>
            <a:r>
              <a:rPr lang="pt-PT" dirty="0" err="1" smtClean="0"/>
              <a:t>powered</a:t>
            </a:r>
            <a:r>
              <a:rPr lang="pt-PT" dirty="0" smtClean="0"/>
              <a:t> </a:t>
            </a:r>
            <a:r>
              <a:rPr lang="pt-PT" dirty="0" err="1" smtClean="0"/>
              <a:t>from</a:t>
            </a:r>
            <a:r>
              <a:rPr lang="pt-PT" dirty="0" smtClean="0"/>
              <a:t> </a:t>
            </a:r>
            <a:r>
              <a:rPr lang="pt-PT" dirty="0" err="1" smtClean="0"/>
              <a:t>these</a:t>
            </a:r>
            <a:r>
              <a:rPr lang="pt-PT" dirty="0" smtClean="0"/>
              <a:t> </a:t>
            </a:r>
            <a:r>
              <a:rPr lang="pt-PT" dirty="0" err="1" smtClean="0"/>
              <a:t>connectors</a:t>
            </a:r>
            <a:endParaRPr lang="pt-PT" dirty="0" smtClean="0"/>
          </a:p>
          <a:p>
            <a:endParaRPr lang="pt-PT" dirty="0"/>
          </a:p>
          <a:p>
            <a:r>
              <a:rPr lang="en-US" dirty="0" smtClean="0"/>
              <a:t>M-FAN is the motherboard FAN</a:t>
            </a:r>
          </a:p>
          <a:p>
            <a:endParaRPr lang="en-US" dirty="0"/>
          </a:p>
          <a:p>
            <a:r>
              <a:rPr lang="en-US" dirty="0" smtClean="0"/>
              <a:t>FAN1 is no fan in specific, but it’s connected to the two fans carried in the tool-head</a:t>
            </a:r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F2 is the part cooling fan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F0 is the hot-end (E3D V5 clone) cooling fan in the </a:t>
            </a:r>
            <a:r>
              <a:rPr lang="en-US" dirty="0" smtClean="0"/>
              <a:t>tool-head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54660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214" y="3899556"/>
            <a:ext cx="3980805" cy="2772814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89" y="1890678"/>
            <a:ext cx="3905882" cy="2928829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4788" y="0"/>
            <a:ext cx="3628189" cy="269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3747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13" y="1239348"/>
            <a:ext cx="6235795" cy="3103978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7019566" y="1711922"/>
            <a:ext cx="49157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Connectors for high amperage outputs.</a:t>
            </a:r>
          </a:p>
          <a:p>
            <a:endParaRPr lang="en-US" dirty="0" smtClean="0"/>
          </a:p>
          <a:p>
            <a:r>
              <a:rPr lang="en-US" dirty="0" smtClean="0"/>
              <a:t>The power supply connector looks like it can receive 24V, but the product is currently sold with a 12V power supply and the hotbed is soldered to a 12V setting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4909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1330</TotalTime>
  <Words>291</Words>
  <Application>Microsoft Macintosh PowerPoint</Application>
  <PresentationFormat>Ecrã Panorâmico</PresentationFormat>
  <Paragraphs>49</Paragraphs>
  <Slides>9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Tema do Office</vt:lpstr>
      <vt:lpstr>AnyCubic i3 Mega Motherboard Reverse Engineering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AnyCubic i3 Mega Motherboard Reverse Engineering</dc:title>
  <dc:creator>Rui Carneiro</dc:creator>
  <cp:lastModifiedBy>Rui Carneiro</cp:lastModifiedBy>
  <cp:revision>22</cp:revision>
  <dcterms:created xsi:type="dcterms:W3CDTF">2018-05-28T00:33:21Z</dcterms:created>
  <dcterms:modified xsi:type="dcterms:W3CDTF">2018-06-03T07:17:31Z</dcterms:modified>
</cp:coreProperties>
</file>

<file path=docProps/thumbnail.jpeg>
</file>